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138" y="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8AFD46-E5A6-4272-94AA-256424696B1C}" type="datetimeFigureOut">
              <a:rPr lang="en-GB" smtClean="0"/>
              <a:t>20/11/2025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043AA-1083-4B39-85C1-F4EADDFDF7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433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2043AA-1083-4B39-85C1-F4EADDFDF77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982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84378"/>
          </a:solidFill>
          <a:ln>
            <a:solidFill>
              <a:srgbClr val="1843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Montserrat"/>
              </a:defRPr>
            </a:pPr>
            <a:r>
              <a:t>Why Fractional PM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1188720"/>
            <a:ext cx="8229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rPr dirty="0"/>
              <a:t>Flexible support (5–20 </a:t>
            </a:r>
            <a:r>
              <a:rPr dirty="0" err="1"/>
              <a:t>hrs</a:t>
            </a:r>
            <a:r>
              <a:rPr dirty="0"/>
              <a:t>/week)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rPr dirty="0"/>
              <a:t>CAPEX delivery &amp; reporting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rPr dirty="0"/>
              <a:t>URS/SOW/Tender development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rPr dirty="0"/>
              <a:t>Contractor oversight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rPr dirty="0"/>
              <a:t>CDM documentation</a:t>
            </a:r>
          </a:p>
        </p:txBody>
      </p:sp>
      <p:pic>
        <p:nvPicPr>
          <p:cNvPr id="5" name="Picture 4" descr="cf52ad9b-9825-4cd1-87e4-6171304b66f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400" y="1068977"/>
            <a:ext cx="1227038" cy="12270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84378"/>
          </a:solidFill>
          <a:ln>
            <a:solidFill>
              <a:srgbClr val="1843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Montserrat"/>
              </a:defRPr>
            </a:pPr>
            <a:r>
              <a:t>5 Signs You Need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1188720"/>
            <a:ext cx="8229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CAPEX deadlines slipping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Documentation behind (URS/SOW/RAMS)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Rushed installations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Contractor gaps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Engineering team stretched</a:t>
            </a:r>
          </a:p>
        </p:txBody>
      </p:sp>
      <p:pic>
        <p:nvPicPr>
          <p:cNvPr id="5" name="Picture 4" descr="cf52ad9b-9825-4cd1-87e4-6171304b66f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1185" y="1014549"/>
            <a:ext cx="1598023" cy="15980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84378"/>
          </a:solidFill>
          <a:ln>
            <a:solidFill>
              <a:srgbClr val="1843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Montserrat"/>
              </a:defRPr>
            </a:pPr>
            <a:r>
              <a:t>Weekend Troubleshooting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1188720"/>
            <a:ext cx="8229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Line troubleshooting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Commissioning fixes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Throughput recovery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Equipment setup/relocation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Shutdown supervision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Emergency cover</a:t>
            </a:r>
          </a:p>
        </p:txBody>
      </p:sp>
      <p:pic>
        <p:nvPicPr>
          <p:cNvPr id="5" name="Picture 4" descr="cf52ad9b-9825-4cd1-87e4-6171304b66f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4727" y="1040674"/>
            <a:ext cx="1532709" cy="15327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84378"/>
          </a:solidFill>
          <a:ln>
            <a:solidFill>
              <a:srgbClr val="1843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Montserrat"/>
              </a:defRPr>
            </a:pPr>
            <a:r>
              <a:t>Strong URS / Tender Packs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1188720"/>
            <a:ext cx="8229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Clear requirements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Scope of work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Layout &amp; services info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Responsibilities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Acceptance criteria</a:t>
            </a:r>
          </a:p>
        </p:txBody>
      </p:sp>
      <p:pic>
        <p:nvPicPr>
          <p:cNvPr id="5" name="Picture 4" descr="cf52ad9b-9825-4cd1-87e4-6171304b66f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329" y="1014549"/>
            <a:ext cx="1706880" cy="17068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84378"/>
          </a:solidFill>
          <a:ln>
            <a:solidFill>
              <a:srgbClr val="1843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Montserrat"/>
              </a:defRPr>
            </a:pPr>
            <a:r>
              <a:t>Multi-Site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1188720"/>
            <a:ext cx="8229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CAPEX coordination across factories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Standardised documentation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Budget &amp; timeline tracking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Contractor supervision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t>Troubleshooting &amp; commissioning</a:t>
            </a:r>
          </a:p>
        </p:txBody>
      </p:sp>
      <p:pic>
        <p:nvPicPr>
          <p:cNvPr id="5" name="Picture 4" descr="cf52ad9b-9825-4cd1-87e4-6171304b66f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686" y="1036320"/>
            <a:ext cx="1433866" cy="143386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84378"/>
          </a:solidFill>
          <a:ln>
            <a:solidFill>
              <a:srgbClr val="1843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Montserrat"/>
              </a:defRPr>
            </a:pPr>
            <a:r>
              <a:t>Specialist Support &amp; Trusted Partners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2639030"/>
            <a:ext cx="10501593" cy="36625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Montserrat"/>
              </a:defRPr>
            </a:pPr>
            <a:r>
              <a:rPr sz="1600" dirty="0"/>
              <a:t>Civils</a:t>
            </a:r>
          </a:p>
          <a:p>
            <a:pPr marL="457200" indent="-457200"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Montserrat"/>
              </a:defRPr>
            </a:pPr>
            <a:r>
              <a:rPr sz="1600" dirty="0"/>
              <a:t>Electrical &amp; Automation</a:t>
            </a:r>
          </a:p>
          <a:p>
            <a:pPr marL="457200" indent="-457200"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Montserrat"/>
              </a:defRPr>
            </a:pPr>
            <a:r>
              <a:rPr sz="1600" dirty="0"/>
              <a:t>Hygienic Pipe Installation</a:t>
            </a:r>
          </a:p>
          <a:p>
            <a:pPr marL="457200" indent="-457200"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Montserrat"/>
              </a:defRPr>
            </a:pPr>
            <a:r>
              <a:rPr sz="1600" dirty="0"/>
              <a:t>Structural Steelwork</a:t>
            </a:r>
            <a:endParaRPr lang="en-US" sz="1600" dirty="0"/>
          </a:p>
          <a:p>
            <a:pPr marL="457200" indent="-457200"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Montserrat"/>
              </a:defRPr>
            </a:pPr>
            <a:r>
              <a:rPr lang="en-GB" sz="1600" dirty="0"/>
              <a:t>Building services</a:t>
            </a:r>
            <a:endParaRPr lang="en-US" sz="1600" dirty="0"/>
          </a:p>
          <a:p>
            <a:pPr marL="457200" indent="-457200"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Montserrat"/>
              </a:defRPr>
            </a:pPr>
            <a:r>
              <a:rPr lang="en-GB" sz="1600" dirty="0"/>
              <a:t>Machinery  removal / relocation.</a:t>
            </a:r>
          </a:p>
          <a:p>
            <a:pPr marL="457200" indent="-457200"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Montserrat"/>
              </a:defRPr>
            </a:pPr>
            <a:r>
              <a:rPr lang="en-GB" sz="1600" dirty="0"/>
              <a:t>Heavy lifting and cranage services.</a:t>
            </a:r>
          </a:p>
          <a:p>
            <a:pPr marL="457200" indent="-457200"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Montserrat"/>
              </a:defRPr>
            </a:pPr>
            <a:r>
              <a:rPr lang="en-GB" sz="1600" dirty="0"/>
              <a:t>Secure storage and specialist lifting.</a:t>
            </a:r>
          </a:p>
          <a:p>
            <a:pPr marL="457200" indent="-457200"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Montserrat"/>
              </a:defRPr>
            </a:pPr>
            <a:r>
              <a:rPr lang="en-GB" sz="1600" dirty="0"/>
              <a:t>Asbestos inspection and testing- Report writing.</a:t>
            </a:r>
            <a:endParaRPr sz="1600" dirty="0"/>
          </a:p>
          <a:p>
            <a:pPr marL="457200" indent="-457200"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Montserrat"/>
              </a:defRPr>
            </a:pPr>
            <a:r>
              <a:rPr sz="1600" dirty="0"/>
              <a:t>General Engineering Services</a:t>
            </a:r>
          </a:p>
          <a:p>
            <a:pPr marL="457200" indent="-457200"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Montserrat"/>
              </a:defRPr>
            </a:pPr>
            <a:r>
              <a:rPr sz="1600" dirty="0"/>
              <a:t>Additional specialist services on request</a:t>
            </a:r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endParaRPr dirty="0"/>
          </a:p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rPr dirty="0"/>
              <a:t>I can make vetted recommendations to suit each project.</a:t>
            </a:r>
          </a:p>
        </p:txBody>
      </p:sp>
      <p:pic>
        <p:nvPicPr>
          <p:cNvPr id="5" name="Picture 4" descr="cf52ad9b-9825-4cd1-87e4-6171304b66f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210" y="984887"/>
            <a:ext cx="1548819" cy="15488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8A75A8-319E-70B1-0B26-3487347FC70A}"/>
              </a:ext>
            </a:extLst>
          </p:cNvPr>
          <p:cNvSpPr txBox="1"/>
          <p:nvPr/>
        </p:nvSpPr>
        <p:spPr>
          <a:xfrm>
            <a:off x="274320" y="1066800"/>
            <a:ext cx="86955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>
                <a:solidFill>
                  <a:srgbClr val="000000"/>
                </a:solidFill>
                <a:latin typeface="Montserrat"/>
              </a:defRPr>
            </a:pPr>
            <a:r>
              <a:rPr lang="en-US" sz="2800" dirty="0">
                <a:solidFill>
                  <a:srgbClr val="000000"/>
                </a:solidFill>
                <a:latin typeface="Montserrat"/>
              </a:rPr>
              <a:t>I maintain a network of specialist contractors that can be brought into your project when needed </a:t>
            </a:r>
            <a:endParaRPr lang="en-GB" sz="2800" dirty="0">
              <a:solidFill>
                <a:srgbClr val="000000"/>
              </a:solidFill>
              <a:latin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175</Words>
  <Application>Microsoft Office PowerPoint</Application>
  <PresentationFormat>Custom</PresentationFormat>
  <Paragraphs>47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Arial</vt:lpstr>
      <vt:lpstr>Calibri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Dave Bateson (DABA)</cp:lastModifiedBy>
  <cp:revision>5</cp:revision>
  <dcterms:created xsi:type="dcterms:W3CDTF">2013-01-27T09:14:16Z</dcterms:created>
  <dcterms:modified xsi:type="dcterms:W3CDTF">2025-11-20T09:59:31Z</dcterms:modified>
  <cp:category/>
</cp:coreProperties>
</file>